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3F47F-FD91-4DD4-BF02-C35EC07081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26A61-D91E-46E6-B85D-C3381E0484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HIV transmissions and HIV transmission rates per coital act by, stage of infection and by interval of follow-up, Rakai, Uganda, 1994–1999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9EDBC-2FF8-4586-8ADF-D43E7E2F13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94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9, 1 May 2005, Pages 1403–1409,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The proportion of HIV transmissions and HIV transmission rates per coital act by, stage of infection and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The proportion of HIV transmissions and HIV transmission rates per coital act by, stage of infection and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2024-05-01T21:26:47Z</dcterms:modified>
</cp:coreProperties>
</file>