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A31C86-1AD0-4E37-9879-8965467E64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15B68-A3C9-4A77-8D39-B1FD965EC1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Decreasing magnitude of PStF effects in moving from the convexity of the central sulcus in M1 to the most anterior part of PMd. Magnitude plotted separately for proximal joints, distal joints, and all joints in 2 monkeys. For better resolution, (G, H) are same data as (E, F) but restricting the M1 data to sites within 2.12 mm of the PMd border and expanding the vertical axis. Dotted lines at zero correspond to the boundary between PMd and M1 as represented in Figure 1; positive values correspond to sites in PMd. Nonlinear regression, exponential decay: (A) r2 = 0.18, P &lt; 0.0001; (B) r2 = 0.28, P &lt; 0.0001; (C) r2 = 0.12, P &lt; 0.0001; (D) r2 = 0.20, P &lt; 0.0001; (E) r2 = 0.13, P &lt; 0.0001; (F) r2 = 0.21, P &lt; 0.0001; (G) r2 = 0.11, P &lt; 0.0001; and (H) r2 = 0.21, P &lt; 0.001. Magnitude is expressed as ppi over baseline. Numbers of effects in A–D are the same as in Figure 2. (G) N = 263. (H) N = 395.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CD473-38D7-4287-B424-B902823CD9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169–186, </a:t>
            </a:r>
            <a:r>
              <a:rPr lang="en-US" altLang="en-US" sz="1000">
                <a:solidFill>
                  <a:srgbClr val="333333"/>
                </a:solidFill>
                <a:hlinkClick r:id="rId3"/>
              </a:rPr>
              <a:t>https://doi.org/10.1093/cercor/bhp084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Decreasing magnitude of PStF effects in moving from the convexity of the central sulcus in M1 to the most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Decreasing magnitude of PStF effects in moving from the convexity of the central sulcus in M1 to the most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2024-04-26T00:54:06Z</dcterms:modified>
</cp:coreProperties>
</file>