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807C4-598E-43AC-9AE8-5CDC9CDD56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93E89-4B16-4C6C-AD95-AB466016D7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patterns on tasks of verbal WM (A), spatial WM (B), and verbal &gt; spatial WM (C); clusters determined by Z &gt; 2.3 and a corrected cluster significance of P = 0.05. A bilateral frontoparietal network was found for both verbal and spatial WM. Verbal &gt; spatial contrast gave rise to left-lateralized activation; spatial &gt; verbal contrast had no areas of significant activation.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FBF39-6C1B-46D7-82E0-394E94DAA7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1421–1428,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Activation patterns on tasks of verbal WM (A), spatial WM (B), and verbal &gt; spatial WM (C); clusters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Activation patterns on tasks of verbal WM (A), spatial WM (B), and verbal &gt; spatial WM (C); clusters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2024-04-27T00:57:47Z</dcterms:modified>
</cp:coreProperties>
</file>