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23AFF-124B-46CC-9191-716D442F4A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5726C-53E1-4F6E-8034-0B543BB417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 Effect of IL‐1 and TNF‐α deficiency on LC migration and maturation. Mice were sensitized epicutaneously with 0.5% FITC. After 24 h, draining LN were harvested and analyzed for FITC staining (A) and CD40/CD86 expression (B) by flow cytometry. (A) Content of FITC+ cells within the CD11c+ population derived from wild‐type, IL‐1α/β–/–, TNF‐α–/– and IL‐1α/β–/– × TNF‐α–/– mice. Shaded area shows non‐treated mice. (B) The expression of CD40 and CD86 among CD11c+ FITC+ cells from wild‐type, IL‐1α/β–/–, TNF‐α–/– and IL‐1α/β–/– × TNF‐α–/– mice. Solid lines show isotype‐matched control Ig staining. One representative result from four independent experiments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F9A03-C1BE-4E38-976B-673F4E29EA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g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15, Issue 2, January 2003, Pages 251–260,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https://doi.org/10.1093/intimm/dxg028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 Effect of IL‐1 and TNF‐α deficiency on LC migration and maturation. Mice were sensitized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Effect of IL‐1 and TNF‐α deficiency on LC migration and maturation. Mice were sensitized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2024-04-26T21:16:52Z</dcterms:modified>
</cp:coreProperties>
</file>