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8C4198-E33D-4BAD-9B40-E52EE28BC7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B062DB-4339-4A35-A637-6C94B324B0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History of total accumulated protons and beam power. The solid line shows the accumulated p.o.t. The dot points show the beam power.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584288-5E1C-4DCB-83A6-7A7480508A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History of total accumulated protons and beam power. The solid line shows the accumulated p.o.t. The dot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10. History of total accumulated protons and beam power. The solid line shows the accumulated p.o.t. The dot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2024-04-26T01:12:41Z</dcterms:modified>
</cp:coreProperties>
</file>