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525F28-3482-4890-85BE-5BA09C5F54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DD07EB-09DA-485A-BB66-FB0154B6BF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Group verb minus noun naming and conjunction analysis. Conjunction analysis of verb versus scrambled and noun versus scrambled results (n = 19) thresholded at a corrected P &lt; 0.05 (Fig. 3) and visualized to identify regions active during either one or both tasks.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2FCC1A-3390-4256-A500-451D624B6D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10, October 2014, Pages 2741–2750,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Group verb minus noun naming and conjunction analysis. Conjunction analysis of verb versus scrambled and noun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Group verb minus noun naming and conjunction analysis. Conjunction analysis of verb versus scrambled and noun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2024-04-26T08:35:10Z</dcterms:modified>
</cp:coreProperties>
</file>