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52F61F-EBC2-4E49-B08F-002C675F7B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540D12-B0A0-48E5-B304-8771BE54BE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peaks of vOT responses to words (against checkerboards) identified in individual subjects (typical participants: blue crosses; atypical participants: yellow crosses). The white circles indicate the peak response in the group analysis of the typical participants. (A) Horizontal-display format; (B) vertical-display format. The data have been projected onto an axial slice (z = −16) of an averaged anatomical image.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F41C6-A3E0-4792-9DEE-2BE319E952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1153–1163,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peaks of vOT responses to words (against checkerboards) identified in individual subjects (typical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peaks of vOT responses to words (against checkerboards) identified in individual subjects (typical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2024-04-26T15:25:34Z</dcterms:modified>
</cp:coreProperties>
</file>