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B2CA3-69F8-4DF6-90D5-E2AE1AE524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CAAAE-4663-4E6D-B5F6-E6804B14B2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PASA pattern for activations: across 2 different tasks and 2 levels of confidence, the occipital cortex showed greater activity in younger than in older adults A, whereas PFC showed the opposite pattern (B). The PASA pattern for deactivations: across 2 different tasks and 2 levels of confidence, posterior midline cortex (precuneus, C) showed greater deactivations in younger than older adults, whereas the anterior midline cortex (medial PFC, D) showed the opposite pattern. Notes: Activation bars represent effect size for each modeled effect, and error bars represent standard error for peak activity across participants. For coordinates of peak activity within displayed regions, please see Table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91C23-86B0-4027-B776-43F5718202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1201–1209, </a:t>
            </a:r>
            <a:r>
              <a:rPr lang="en-US" altLang="en-US" sz="1000">
                <a:solidFill>
                  <a:srgbClr val="333333"/>
                </a:solidFill>
                <a:hlinkClick r:id="rId3"/>
              </a:rPr>
              <a:t>https://doi.org/10.1093/cercor/bhm155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PASA pattern for activations: across 2 different tasks and 2 levels of confidence, the occipital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PASA pattern for activations: across 2 different tasks and 2 levels of confidence, the occipital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2024-04-26T16:16:16Z</dcterms:modified>
</cp:coreProperties>
</file>