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827A1F-E30B-4E4B-AE9B-BFAEC1A4C7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E6E266-868C-45A9-9570-927D4E5202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aerosphere is influenced by both natural phenomena and anthropogenic factors. (A) Aerospheric view of a volcanic eruption on the island of Montserrat (news.nationalgeographic.com); (B) Counter-clockwise swirl of clouds as a cyclone passed over Iraq, and dust being transported within the warm sector of the system (ucsu.colorado.edu/~drewsc/sandstorm/); (C) Aerial view of the North American landscape at night, showing lighted cites and towns (www.usgcrp.gov/usgcrp/images/ocp2003/8.1b-HCR); (D) Aerospheric view of skyscrapers New York City (www.justinlagace.com); (E) Aerial view of an agricultural landscape, showing the influence of center pivot irrigation in an arid region of Colorado (www.discoverlife.org/IM/EL_DP/0010/mx); (F) Aerospheric view of land-based communication towers (hawkins.pair.com/voadelano/voa_delano03.jpg); (G) Aerospheric view of a modern U.S. Air Force F-16 Fighting Falcon aircraft (galleries.fototagger.com/image/f-16_fighting_); (H) Aerospheric view of a modern, utility-scale wind energy facility in Palm Springs, California (www.planetscience.org/revisiontime/wind2.jpg).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Society for Integrative and Comparative Biology. All rights reserved.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411B87-2671-420A-8D49-80A3477A7C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icn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Integr Comp Biol</a:t>
            </a:r>
            <a:r>
              <a:rPr lang="en-US" altLang="en-US" sz="1000">
                <a:solidFill>
                  <a:srgbClr val="333333"/>
                </a:solidFill>
              </a:rPr>
              <a:t>, Volume 48, Issue 1, July 2008, Pages 1–11,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https://doi.org/10.1093/icb/icn037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The aerosphere is influenced by both natural phenomena and anthropogenic factors. (A) Aerospheric view of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59100" y="1371600"/>
            <a:ext cx="322170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The aerosphere is influenced by both natural phenomena and anthropogenic factors. (A) Aerospheric view of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2024-04-27T02:17:27Z</dcterms:modified>
</cp:coreProperties>
</file>