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20912F-1028-4689-A0D9-32E52A6192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EB8800-1A8D-484C-B83F-90713DFE73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Left OT region showing a complexity by timecourse interaction. (A) Location of voxels showing a visual complexity by timecourse interaction Z-score &gt; 3.5 in a transverse slice through fusiform cortex. The circled OT region (−40, −64, −4 in MNI coordinates) was the only left hemisphere region identified. (B) Location of the left OT region from panel (A) showing a visual complexity by timecourse interaction on a semi-inflated CARET surface. (C). Timecourses for the most and least visually complex pairs (all stimulus types averaged together) in the left OT region identified from the whole-brain complexity by timecourse analysis. This region shows more activity for the most complex relative to the least complex pairs (P = 0.013).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DAC9C6-96C6-48DA-9B13-5BCFE8FBC2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9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12, December 2012, Pages 2715–2732,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Left OT region showing a complexity by timecourse interaction. (A) Location of voxels showing a visual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Left OT region showing a complexity by timecourse interaction. (A) Location of voxels showing a visual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2024-04-26T17:34:26Z</dcterms:modified>
</cp:coreProperties>
</file>