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31C44-76F8-4724-985C-EAC5FB0DF0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665A6-D19C-497A-A64A-66EEC65684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ED785-F96D-433E-8018-25B65F3752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2024-04-26T20:54:31Z</dcterms:modified>
</cp:coreProperties>
</file>