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8BB3E-6E5F-4AE0-A89B-201561A799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B86F0-4546-4166-B4A3-7157B70D9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147F0-0BA3-400E-B93A-AEC7B3E35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2024-04-26T08:52:19Z</dcterms:modified>
</cp:coreProperties>
</file>