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9D8268-E064-4D01-BC98-5AD98D8344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812A48-4D5E-431C-8568-762363B72E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Structure of perlecan.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2004,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436740-115E-41D3-8446-44FBD3DA8E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4.03.0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63, Issue 4, September 2004, Pages 603–610,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https://doi.org/10.1016/j.cardiores.2004.03.028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Structure of perlecan.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Structure of perlecan.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2024-04-26T08:57:28Z</dcterms:modified>
</cp:coreProperties>
</file>