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62542D-5F62-46D2-A413-AC1181F7CD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FB9ECD-5C93-4746-8696-6C3F657CFC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 of the rTMS site on MRI. The stimulated site position (red cross) is shown on a saggital (left) and a transverse (middle) section of the brain. The stimulated site (red point) can also be seen on a 3-dimensional reconstruction of a subject's brain (right panel). This area corresponds to the right dorsal extrastriate OC (BA 18).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2792FB-08AD-4640-B3AA-E4AF3AEF53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457–465,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Location of the rTMS site on MRI. The stimulated site position (red cross) is shown on a saggital (left)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Location of the rTMS site on MRI. The stimulated site position (red cross) is shown on a saggital (left)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2024-04-26T15:25:28Z</dcterms:modified>
</cp:coreProperties>
</file>