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Lst>
  <p:sldSz cx="9144000" cy="6858000" type="screen4x3"/>
  <p:notesSz cx="6858000" cy="9144000"/>
  <p:custDataLst>
    <p:tags r:id="rId9"/>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heme" Target="theme/theme1.xml" /><Relationship Id="rId13"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tags" Target="tags/tag1.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3E0C8C2-B252-4F19-AE91-D59DCEF0A8FB}"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EECB321-54E7-48E5-81F6-788B3F305D4F}"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Schematic of task design, showing blocks of experimental and control trials.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2005. Published by Oxford University Press. All rights reserved. For permissions, please e-mail: journals.permissions@oupjournals.org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0EE6082-06A1-446E-BFFB-C0F0D59E70EE}"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Correlation between age and (A) accuracy (top row) and (B) reaction time (bottom row) on mental arithmetic trials (left column) and the corresponding control trials (right column).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2005. Published by Oxford University Press. All rights reserved. For permissions, please e-mail: journals.permissions@oupjournals.org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0EE6082-06A1-446E-BFFB-C0F0D59E70EE}"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(A) Brain areas that showed significant increases and decreases in activation with age on mental arithmetic trials (P &lt; 0.01, corrected at the P &lt; 0.05 level for multiple comparisons). The red color scale shows areas of activation that are positively correlated with age, while the blue color scale shows areas of activation that are negatively correlated with age. (B) Surface rendering of significant increases (top) and decreases (bottom) in activation for mental arithmetic trails.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2005. Published by Oxford University Press. All rights reserved. For permissions, please e-mail: journals.permissions@oupjournals.org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0EE6082-06A1-446E-BFFB-C0F0D59E70EE}"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Contrasting functional and structural changes with age in the two clusters (see Table 1) that showed age-related increases in activation. (A) Age-related increases in brain responses in the left supramarginal gyrus and the left lateral occipital-temporal cortex. The t-scores representing mental arithmetic related activation (experimental trials minus the corresponding control trials) were averaged across voxels in each of the two clusters that showed age-related increases in activation (see Table 1). (B) In these functional-activation clusters, no changes in gray matter density were observed.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2005. Published by Oxford University Press. All rights reserved. For permissions, please e-mail: journals.permissions@oupjournals.org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0EE6082-06A1-446E-BFFB-C0F0D59E70EE}"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Contrasting functional and structural changes with age in the five clusters (see Table 1) that showed age-related decreases in activation. (A) Age-related decreases in brain responses were observed in the left superior frontal gyrus, left insula/frontal operculum, ventral striatum, medial temporal lobe, including hippocampus and the brain stem. (B) In these same clusters, no changes in gray matter density were observed. Other details as in Figure 4.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2005. Published by Oxford University Press. All rights reserved. For permissions, please e-mail: journals.permissions@oupjournals.org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0EE6082-06A1-446E-BFFB-C0F0D59E70EE}" type="slidenum">
              <a:rPr lang="en-US" altLang="en-US" sz="1200"/>
              <a:t>5</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i055" TargetMode="External" /><Relationship Id="rId4" Type="http://schemas.openxmlformats.org/officeDocument/2006/relationships/image" Target="../media/image1.png" /><Relationship Id="rId5" Type="http://schemas.openxmlformats.org/officeDocument/2006/relationships/image" Target="../media/image2.pn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cercor/bhi055" TargetMode="External" /><Relationship Id="rId4" Type="http://schemas.openxmlformats.org/officeDocument/2006/relationships/image" Target="../media/image1.png" /><Relationship Id="rId5" Type="http://schemas.openxmlformats.org/officeDocument/2006/relationships/image" Target="../media/image3.pn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cercor/bhi055" TargetMode="External" /><Relationship Id="rId4" Type="http://schemas.openxmlformats.org/officeDocument/2006/relationships/image" Target="../media/image1.png" /><Relationship Id="rId5" Type="http://schemas.openxmlformats.org/officeDocument/2006/relationships/image" Target="../media/image4.jpe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cercor/bhi055" TargetMode="External" /><Relationship Id="rId4" Type="http://schemas.openxmlformats.org/officeDocument/2006/relationships/image" Target="../media/image1.png" /><Relationship Id="rId5" Type="http://schemas.openxmlformats.org/officeDocument/2006/relationships/image" Target="../media/image5.png"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cercor/bhi055" TargetMode="External" /><Relationship Id="rId4" Type="http://schemas.openxmlformats.org/officeDocument/2006/relationships/image" Target="../media/image1.png" /><Relationship Id="rId5" Type="http://schemas.openxmlformats.org/officeDocument/2006/relationships/image" Target="../media/image6.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15, Issue 11, November 2005, Pages 1779–1790, </a:t>
            </a:r>
            <a:r>
              <a:rPr lang="en-US" altLang="en-US" sz="1000">
                <a:solidFill>
                  <a:srgbClr val="333333"/>
                </a:solidFill>
                <a:hlinkClick r:id="rId3"/>
              </a:rPr>
              <a:t>https://doi.org/10.1093/cercor/bhi055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Schematic of task design, showing blocks of experimental and control trials.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4431284"/>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15, Issue 11, November 2005, Pages 1779–1790, </a:t>
            </a:r>
            <a:r>
              <a:rPr lang="en-US" altLang="en-US" sz="1000">
                <a:solidFill>
                  <a:srgbClr val="333333"/>
                </a:solidFill>
                <a:hlinkClick r:id="rId3"/>
              </a:rPr>
              <a:t>https://doi.org/10.1093/cercor/bhi055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Correlation between age and (A) accuracy (top row) and (B) reaction time (bottom row) on mental arithmetic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4418076"/>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15, Issue 11, November 2005, Pages 1779–1790, </a:t>
            </a:r>
            <a:r>
              <a:rPr lang="en-US" altLang="en-US" sz="1000">
                <a:solidFill>
                  <a:srgbClr val="333333"/>
                </a:solidFill>
                <a:hlinkClick r:id="rId3"/>
              </a:rPr>
              <a:t>https://doi.org/10.1093/cercor/bhi055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(A) Brain areas that showed significant increases and decreases in activation with age on mental arithmetic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032000" y="1371600"/>
            <a:ext cx="5076384"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15, Issue 11, November 2005, Pages 1779–1790, </a:t>
            </a:r>
            <a:r>
              <a:rPr lang="en-US" altLang="en-US" sz="1000">
                <a:solidFill>
                  <a:srgbClr val="333333"/>
                </a:solidFill>
                <a:hlinkClick r:id="rId3"/>
              </a:rPr>
              <a:t>https://doi.org/10.1093/cercor/bhi055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Contrasting functional and structural changes with age in the two clusters (see Table 1) that showed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111500" y="1371600"/>
            <a:ext cx="2917317" cy="4457700"/>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15, Issue 11, November 2005, Pages 1779–1790, </a:t>
            </a:r>
            <a:r>
              <a:rPr lang="en-US" altLang="en-US" sz="1000">
                <a:solidFill>
                  <a:srgbClr val="333333"/>
                </a:solidFill>
                <a:hlinkClick r:id="rId3"/>
              </a:rPr>
              <a:t>https://doi.org/10.1093/cercor/bhi055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Contrasting functional and structural changes with age in the five clusters (see Table 1) that showed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276600" y="1371600"/>
            <a:ext cx="2585466"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15</Paragraphs>
  <Slides>5</Slides>
  <Notes>5</Notes>
  <TotalTime>3343</TotalTime>
  <HiddenSlides>0</HiddenSlides>
  <MMClips>0</MMClips>
  <ScaleCrop>0</ScaleCrop>
  <HeadingPairs>
    <vt:vector baseType="variant" size="4">
      <vt:variant>
        <vt:lpstr>Theme</vt:lpstr>
      </vt:variant>
      <vt:variant>
        <vt:i4>1</vt:i4>
      </vt:variant>
      <vt:variant>
        <vt:lpstr>Slide Titles</vt:lpstr>
      </vt:variant>
      <vt:variant>
        <vt:i4>5</vt:i4>
      </vt:variant>
    </vt:vector>
  </HeadingPairs>
  <TitlesOfParts>
    <vt:vector baseType="lpstr" size="6">
      <vt:lpstr>13_Office Theme</vt:lpstr>
      <vt:lpstr>Figure 1. Schematic of task design, showing blocks of experimental and control trials.
</vt:lpstr>
      <vt:lpstr>Figure 2. Correlation between age and (A) accuracy (top row) and (B) reaction time (bottom row) on mental arithmetic ...</vt:lpstr>
      <vt:lpstr>Figure 3. (A) Brain areas that showed significant increases and decreases in activation with age on mental arithmetic ...</vt:lpstr>
      <vt:lpstr>Figure 4. Contrasting functional and structural changes with age in the two clusters (see Table 1) that showed ...</vt:lpstr>
      <vt:lpstr>Figure 5. Contrasting functional and structural changes with age in the five clusters (see Table 1) that showed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2024-09-19T06:56:30Z</dcterms:modified>
</cp:coreProperties>
</file>