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E12892-9DA3-420E-A7D1-AA9359AA39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CBC26-DCC1-4C07-B117-3E69DB8084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comparing individual performance on the Picture and Word versions of the Spanish FCSRT between CDR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5CD99-8848-4BEC-9F16-83F049FAA3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2, March 2016, Pages 165–175,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Scatter plot comparing individual performance on the Picture and Word versions of the Spanish FCSRT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Scatter plot comparing individual performance on the Picture and Word versions of the Spanish FCSRT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2024-04-26T07:06:27Z</dcterms:modified>
</cp:coreProperties>
</file>