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851EE-6911-4960-9DCF-334F090F88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5DC227-6331-444F-AFC5-A2D4D0E9E4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C44FF6-901E-41EC-BF78-ADC51673FC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2024-04-26T14:59:27Z</dcterms:modified>
</cp:coreProperties>
</file>