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2C41C2-7C15-4995-B3E3-24E58966FC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A6667B-0E8E-4CD3-807E-0F2EE80331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8F8E31-08AB-4ABE-AE02-7A214DEE65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2024-04-27T02:50:05Z</dcterms:modified>
</cp:coreProperties>
</file>