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69201B-179C-4109-9FE2-21585E70F4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CBD7D-D294-4641-A28B-CF618C7670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Relationships of brain activation during symptomatic syllable production with the GMV (A) and CT (D) in SD patients are shown on inflated cortical surfaces; correlations in the cerebellum are shown on the coronal images. The color bar represents r values. The plots depict correlations between the GMV (in liter) and BOLD percent signal change (B, C) and between CT (in cm) and BOLD percent signal change (E, F) in the representative regions. STG, superior temporal gyrus; LA, larynx area of the sensorimotor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564397-C08C-43AE-B981-F6F75321E3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417–425, </a:t>
            </a:r>
            <a:r>
              <a:rPr lang="en-US" altLang="en-US" sz="1000">
                <a:solidFill>
                  <a:srgbClr val="333333"/>
                </a:solidFill>
                <a:hlinkClick r:id="rId3"/>
              </a:rPr>
              <a:t>https://doi.org/10.1093/cercor/bhr120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Relationships of brain activation during symptomatic syllable production with the GMV (A) and CT (D) in SD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Relationships of brain activation during symptomatic syllable production with the GMV (A) and CT (D) in SD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2024-04-26T21:48:36Z</dcterms:modified>
</cp:coreProperties>
</file>