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07153D-3BAE-4048-868A-6C4AD036AAE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CD0309-406C-43D2-B81E-9BB65841C7A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Study area. The Tehuacán–Cuicatlán Valley. Location of the villages and populations of Stenocereus pruinosus studied. WI = Wild Santa Lucía; WII = Wild Fiscal; WIII = Wild Coxcatlán; SI = Silvicultural from San Luis Atolotitlán (S.L.A); SII = Silvicultural Coatepec; SIII = Silvicultural Coxcatlán; CI = Cultivated from San Luis Atolotitlán (S.L.A); CII = Cultivated Coatepec; CIII = Cultivated Coxcatlán.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67C8C4-0DC9-4EAB-8EB1-6D7A269D32B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Populations of Stenocereus pruinosus under different management types. (A) Wild population forming part of a tropical deciduous forest, (B) silvicultural managed population in an agroforestry system, (C) cultivated population in a home garden.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67C8C4-0DC9-4EAB-8EB1-6D7A269D32B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Examples of variants of pulp colour of fruits of Stenocerus pruinosus, the ‘pitaya de mayo’, and sub-variants associated with more specific characters.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67C8C4-0DC9-4EAB-8EB1-6D7A269D32B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UPGMA phenogram of minimum genetic distances (Nei, 1972) among the wild silviculture managed and cultivated populations of Stenocereus pruinosus studied. Proportions of similar replicates after 10 000 permutations are shown for each grouping.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67C8C4-0DC9-4EAB-8EB1-6D7A269D32B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Estimated number of populations (K) derived from the structure clustering analyses. The magnitude of ΔK was calculated using the method described by Evanno et al. (2005).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67C8C4-0DC9-4EAB-8EB1-6D7A269D32B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Genetic clusters obtained with five groups. Each individual plant is represented by one vertical line with K segments coloured proportionally according to their belonging to a genetic cluster. Black lines separate individual plants from different populations, classified according to management type. WI = Wild Santa Lucía; WII = Wild Fiscal; WIII = Wild Coxcatlán; SI = Silvicultural from San Luis Atolotitlán (S.L.A); SII = Silvicultural Coatepec; SIII = Silvicultural Coxcatlán; CI = Cultivated from San Luis Atolotitlán (S.L.A); CII = Cultivated Coatepec; CIII = Cultivated Coxcatlán.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67C8C4-0DC9-4EAB-8EB1-6D7A269D32B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Distribution of populations of Stenocereus pruinosus in the Tehuacán Valley indicating barriers between populations (A) and the frequency distribution of genotypes obtained by Bayesian analysis among populations associated with barriers (B). WI = Wild Santa Lucía; WII = Wild Fiscal; WIII = Wild Coxcatlán; SI = Silvicultural from San Luis Atolotitlán (S.L.A); SII = Silvicultural Coatepec; SIII = Silvicultural Coxcatlán; CI = Cultivated from San Luis Atolotitlán (S.L.A); CII = Cultivated Coatepec; CIII = Cultivated Coxcatlán.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67C8C4-0DC9-4EAB-8EB1-6D7A269D32B8}"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ob/mcq14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ob/mcq14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ob/mcq14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ob/mcq14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aob/mcq14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aob/mcq14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aob/mcq143"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106, Issue 3, September 2010, Pages 483–496, </a:t>
            </a:r>
            <a:r>
              <a:rPr lang="en-US" altLang="en-US" sz="1000">
                <a:solidFill>
                  <a:srgbClr val="333333"/>
                </a:solidFill>
                <a:hlinkClick r:id="rId3"/>
              </a:rPr>
              <a:t>https://doi.org/10.1093/aob/mcq143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Study area. The Tehuacán–Cuicatlán Valley. Location of the villages and populations of Stenocereus pruinosus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5621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106, Issue 3, September 2010, Pages 483–496, </a:t>
            </a:r>
            <a:r>
              <a:rPr lang="en-US" altLang="en-US" sz="1000">
                <a:solidFill>
                  <a:srgbClr val="333333"/>
                </a:solidFill>
                <a:hlinkClick r:id="rId3"/>
              </a:rPr>
              <a:t>https://doi.org/10.1093/aob/mcq143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Populations of Stenocereus pruinosus under different management types. (A) Wild population forming part of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34659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106, Issue 3, September 2010, Pages 483–496, </a:t>
            </a:r>
            <a:r>
              <a:rPr lang="en-US" altLang="en-US" sz="1000">
                <a:solidFill>
                  <a:srgbClr val="333333"/>
                </a:solidFill>
                <a:hlinkClick r:id="rId3"/>
              </a:rPr>
              <a:t>https://doi.org/10.1093/aob/mcq143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Examples of variants of pulp colour of fruits of Stenocerus pruinosus, the ‘pitaya de mayo’, and sub-variants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6898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106, Issue 3, September 2010, Pages 483–496, </a:t>
            </a:r>
            <a:r>
              <a:rPr lang="en-US" altLang="en-US" sz="1000">
                <a:solidFill>
                  <a:srgbClr val="333333"/>
                </a:solidFill>
                <a:hlinkClick r:id="rId3"/>
              </a:rPr>
              <a:t>https://doi.org/10.1093/aob/mcq143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UPGMA phenogram of minimum genetic distances (Nei, 1972) among the wild silviculture managed and cultivated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3216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106, Issue 3, September 2010, Pages 483–496, </a:t>
            </a:r>
            <a:r>
              <a:rPr lang="en-US" altLang="en-US" sz="1000">
                <a:solidFill>
                  <a:srgbClr val="333333"/>
                </a:solidFill>
                <a:hlinkClick r:id="rId3"/>
              </a:rPr>
              <a:t>https://doi.org/10.1093/aob/mcq143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Estimated number of populations (K) derived from the structure clustering analyses. The magnitude of ΔK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6649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106, Issue 3, September 2010, Pages 483–496, </a:t>
            </a:r>
            <a:r>
              <a:rPr lang="en-US" altLang="en-US" sz="1000">
                <a:solidFill>
                  <a:srgbClr val="333333"/>
                </a:solidFill>
                <a:hlinkClick r:id="rId3"/>
              </a:rPr>
              <a:t>https://doi.org/10.1093/aob/mcq143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Genetic clusters obtained with five groups. Each individual plant is represented by one vertical line with 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82951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106, Issue 3, September 2010, Pages 483–496, </a:t>
            </a:r>
            <a:r>
              <a:rPr lang="en-US" altLang="en-US" sz="1000">
                <a:solidFill>
                  <a:srgbClr val="333333"/>
                </a:solidFill>
                <a:hlinkClick r:id="rId3"/>
              </a:rPr>
              <a:t>https://doi.org/10.1093/aob/mcq143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Distribution of populations of Stenocereus pruinosus in the Tehuacán Valley indicating barriers between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6168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 1. Study area. The Tehuacán–Cuicatlán Valley. Location of the villages and populations of Stenocereus pruinosus ...</vt:lpstr>
      <vt:lpstr>Fig. 2. Populations of Stenocereus pruinosus under different management types. (A) Wild population forming part of a ...</vt:lpstr>
      <vt:lpstr>Fig. 3. Examples of variants of pulp colour of fruits of Stenocerus pruinosus, the ‘pitaya de mayo’, and sub-variants ...</vt:lpstr>
      <vt:lpstr>Fig. 4. UPGMA phenogram of minimum genetic distances (Nei, 1972) among the wild silviculture managed and cultivated ...</vt:lpstr>
      <vt:lpstr>Fig. 5. Estimated number of populations (K) derived from the structure clustering analyses. The magnitude of ΔK was ...</vt:lpstr>
      <vt:lpstr>Fig. 6. Genetic clusters obtained with five groups. Each individual plant is represented by one vertical line with K ...</vt:lpstr>
      <vt:lpstr>Fig. 7. Distribution of populations of Stenocereus pruinosus in the Tehuacán Valley indicating barriers between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2024-04-26T01:18:07Z</dcterms:modified>
</cp:coreProperties>
</file>