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807BBE-A3AB-4B4A-9925-BF0D14CABA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4B112E-708A-4E09-8D6D-3D0453FDA1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EF69CE-67BD-4F84-A316-5380CE0BFC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2024-04-26T09:07:24Z</dcterms:modified>
</cp:coreProperties>
</file>