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AA4DA9-A67E-4769-8879-B9E3242038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3F1354-2BB4-4BFF-A527-8CB05515A0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Effect of the STAT4 rs7574865 T allele in lcSSc in Caucasian populations. ( A ) lcSSc versus controls. Mantel–Haenszel test for overall association of rs7574865 T allele with lcSSc susceptibility P &lt; 0.0001. ( B ) lcSSc versus dcSSc. Mantel–Haenszel test for overall association of rs7574865 T allele in lcSSc susceptibility P = 0.019.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D256E-EE29-4299-82BE-97932693F0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1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11, 1 June 2009, Pages 2071–2077,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Effect of the STAT4 rs7574865 T allele in lcSSc in Caucasian populations. ( A ) lcSSc versus controls.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714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Effect of the STAT4 rs7574865 T allele in lcSSc in Caucasian populations. ( A ) lcSSc versus controls.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2024-09-19T09:54:55Z</dcterms:modified>
</cp:coreProperties>
</file>