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6E251-12B6-46DE-9D67-30045CA54D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7C7218-8127-40AA-8DF3-66567F533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Effect of the STAT4 rs7574865 T allele in lcSSc in Caucasian populations. ( A ) lcSSc versus controls. Mantel–Haenszel test for overall association of rs7574865 T allele with lcSSc susceptibility P &lt; 0.0001. ( B ) lcSSc versus dcSSc. Mantel–Haenszel test for overall association of rs7574865 T allele in lcSSc susceptibility P = 0.019.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F533C-D3C2-4F1F-9E95-8218FDCCDE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2071–2077,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the STAT4 rs7574865 T allele in lcSSc in Caucasian populations. ( A ) lcSSc versus controls.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1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the STAT4 rs7574865 T allele in lcSSc in Caucasian populations. ( A ) lcSSc versus controls.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2024-05-08T17:38:25Z</dcterms:modified>
</cp:coreProperties>
</file>