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AE38BBD-5736-4264-8CAF-7922F5BD094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8B81B26-99B1-4C57-8F0A-C541D83A3DB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Effect of the STAT4 rs7574865 T allele in lcSSc in Caucasian populations. ( A ) lcSSc versus controls. Mantel–Haenszel test for overall association of rs7574865 T allele with lcSSc susceptibility P &lt; 0.0001. ( B ) lcSSc versus dcSSc. Mantel–Haenszel test for overall association of rs7574865 T allele in lcSSc susceptibility P = 0.019.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FBB223C-7819-4C6C-BE5B-23393809510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p11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18, Issue 11, 1 June 2009, Pages 2071–2077,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https://doi.org/10.1093/hmg/ddp119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Effect of the STAT4 rs7574865 T allele in lcSSc in Caucasian populations. ( A ) lcSSc versus controls.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933700" y="1371600"/>
            <a:ext cx="3271457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Effect of the STAT4 rs7574865 T allele in lcSSc in Caucasian populations. ( A ) lcSSc versus controls.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2024-09-20T01:18:37Z</dcterms:modified>
</cp:coreProperties>
</file>