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38BBD-5736-4264-8CAF-7922F5BD09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81B26-99B1-4C57-8F0A-C541D83A3D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the STAT4 rs7574865 T allele in lcSSc in Caucasian populations. ( A ) lcSSc versus controls. Mantel–Haenszel test for overall association of rs7574865 T allele with lcSSc susceptibility P &lt; 0.0001. ( B ) lcSSc versus dcSSc. Mantel–Haenszel test for overall association of rs7574865 T allele in lcSSc susceptibility P = 0.019.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B223C-7819-4C6C-BE5B-2339380951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1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11, 1 June 2009, Pages 2071–2077,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Effect of the STAT4 rs7574865 T allele in lcSSc in Caucasian populations. ( A ) lcSSc versus controls.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14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Effect of the STAT4 rs7574865 T allele in lcSSc in Caucasian populations. ( A ) lcSSc versus controls.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2024-09-20T01:18:37Z</dcterms:modified>
</cp:coreProperties>
</file>