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69C9D-61E1-48BF-BAF4-4C417E3EAE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ED68FA-6CD2-4DE1-8904-57B70F785B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distribution of FMRFamide-positive neurons (in green) in larval stages of Aurelia sp.1. (A) Planula larva. Aboral side is towards the bottom. Note a neuropil-like concentration of neurons in the aboral region at the base of the ectoderm (arrow) and a lateral projection of cell bodies near the middle region of the body (arrowheads). (B and C) Polyp larva. Oral view showing a dense distribution of FMRF-positive neurons in the tentacles (B: tent). Higher magnification of a polyp tentacle showing a regularly spaced array of ectodermal sensory cells (C: arrowheads). (D and E) Oral view of an ephyra larva. FMRF-positive and tyrosine-tublin-positive (in blue) cell bodies are concentrated in the manubrial lip (D: arrow) and rhopalia (E: Rp). Phalloidin (in red) showing the distribution of muscle fibers. Scale bars correspond to 200 μm. EC = ectoderm; EN = endoderm; Tent = tentacles; Mn = manubrium; Rp = rhopalium.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for Integrative and Comparative Biology.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80D65-8A03-4A60-BC30-94B05773AA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m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47, Issue 5, November 2007, Pages 712–723,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https://doi.org/10.1093/icb/icm094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Spatial distribution of FMRFamide-positive neurons (in green) in larval stages of Aurelia sp.1. (A) Planula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070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Spatial distribution of FMRFamide-positive neurons (in green) in larval stages of Aurelia sp.1. (A) Planula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2024-04-26T14:34:51Z</dcterms:modified>
</cp:coreProperties>
</file>