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5069F-2F7F-4760-A9B0-1417B54BCF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7EDDF-167B-4FC7-82B3-25DDECEBD2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Methylation of CpG2965 in human whole blood cells. (A) DNA methylation of CpG2965 in whole blood cells from human subjects classified into normal glucose tolerant with BMI &lt;27 (NGT.BMI 30 (NGT.BMI &gt;30) or impaired glucose tolerant with BMI &lt;27 (IGT.BMI 30 (IGT.BMI &gt;30). Correlation of CpG2965 methylation and fasted blood glucose (B). All data represented as mean ± SEM. Differences between groups were calculated by Student’s t-test. *p &lt; 0.05. R2 = Pearson’s correlation coefficient.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B7EB5-E99E-4F8D-9575-B647A7BB77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2588–2599,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Methylation of CpG</a:t>
            </a:r>
            <a:r>
              <a:rPr lang="en-US" altLang="en-US" b="0" baseline="-25000"/>
              <a:t>2965</a:t>
            </a:r>
            <a:r>
              <a:rPr lang="en-US" altLang="en-US" b="0"/>
              <a:t> in human whole blood cells. (A) DNA methylation of CpG</a:t>
            </a:r>
            <a:r>
              <a:rPr lang="en-US" altLang="en-US" b="0" baseline="-25000"/>
              <a:t>2965</a:t>
            </a:r>
            <a:r>
              <a:rPr lang="en-US" altLang="en-US" b="0"/>
              <a:t>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Methylation of CpG2965 in human whole blood cells. (A) DNA methylation of CpG2965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2024-04-26T23:48:18Z</dcterms:modified>
</cp:coreProperties>
</file>