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5419FE-243D-4BD8-B26E-60393A9F4B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2D574C-2F3C-4529-90FC-194F3FF2B3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38DB1A-81E1-40A6-A7ED-D898CC81FA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2024-04-26T14:13:01Z</dcterms:modified>
</cp:coreProperties>
</file>