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ED93E0-3364-4EBF-B483-A5C43B507E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07D68-98EC-4873-B9D7-13B9D3E572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Regions of relatively higher activation during observation of possible finger versus possible scissors movements (green) and during observation of impossible finger versus impossible scissors movements (red). Yellow areas indicate regions of overlap. Group activation data are rendered on the reconstructed and unfolded cortical surface (A) and on selected transverse (B) and coronal (C) slices from a ‘canonical’ brain (Mazziotta et al.,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76A35-7D7C-46B8-9AD9-6F82B8A685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1761–1767, </a:t>
            </a:r>
            <a:r>
              <a:rPr lang="en-US" altLang="en-US" sz="1000">
                <a:solidFill>
                  <a:srgbClr val="333333"/>
                </a:solidFill>
                <a:hlinkClick r:id="rId3"/>
              </a:rPr>
              <a:t>https://doi.org/10.1093/cercor/bhi053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Regions of relatively higher activation during observation of possible finger versus possible scissors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Regions of relatively higher activation during observation of possible finger versus possible scissors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2024-04-27T00:25:03Z</dcterms:modified>
</cp:coreProperties>
</file>