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20454E-A34C-444F-ADC5-96C2F5B155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8713FB-A77B-41A1-AA2E-4528F9288A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Mean percentage correct on MSVT conditions across groups. MSVT = Medical Symptom Validity Test; FASD = Fetal Alcohol Spectrum Disorder; mTBI = mild traumatic brain injury; IR = Immediate Recognition; DR = Delayed Recognition; CON = Consistency; PA = Paired Associate; FR = Free Recall. This bar graph depicts the mean percentage correct across the MSVT conditions for each group. Despite having lower IQ and worse reading skills, the FASD group significantly outperformed the mTBI group on all effort indices. No difference in mean performance across group was found on the PA condition and, as expected, the mTBI group performed significantly better on the FR condition. *p &lt; .05, **p &lt;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F6507-CF55-40BA-8003-27A500ABFB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v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30, Issue 3, May 2015, Pages 192–199, </a:t>
            </a:r>
            <a:r>
              <a:rPr lang="en-US" altLang="en-US" sz="1000">
                <a:solidFill>
                  <a:srgbClr val="333333"/>
                </a:solidFill>
                <a:hlinkClick r:id="rId3"/>
              </a:rPr>
              <a:t>https://doi.org/10.1093/arclin/acv012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Mean percentage correct on MSVT conditions across groups. MSVT = Medical Symptom Validity Test; FASD = Fetal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Mean percentage correct on MSVT conditions across groups. MSVT = Medical Symptom Validity Test; FASD = Fetal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2024-04-26T19:18:45Z</dcterms:modified>
</cp:coreProperties>
</file>