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E7098AE-25BC-476E-A4D0-28363BB8BAD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698234-6CB1-41FD-BB81-59D70791A5D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diagram of the stimulus presentation paradigm. (A) Timing of scans relative to stimulus presentation, taking as the stimulus onset either the onset of speech sounds (upper numbers) or the onset of the fourth stimulus that distinguishes the deviant trials (lower numbers). (B) Spectrograms of REP, WN (within category), and BW (between category) stimulus trains. The cue that differentiated the deviant from the preceding standards is the onset frequency of the second and third formants (third formant difference is emphasized and circled). In the WN condition, the standard and deviant are acoustically different (ga1 and ga4), but both are perceived as /ga/. In contrast, the BW condition uses the ga4 and da7 syllables, such that the standard is perceived as /ga/ and the deviant is perceived as /da/.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969142-14C0-400B-97D5-C1D4CD5744B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Slice plan of functional scans for a representative participant. A 33-mm-thick volume was acquired (rectangular region), with the center slice aligned along the sylvian fissure. The narrow slice prescription permitted the acquisition of high-resolution images within a relatively short volume acquisition time (1200 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969142-14C0-400B-97D5-C1D4CD5744B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SPCH &gt; SIL contrast: fMRI activation of the combined speech conditions (REP, BW, WN) compared with SIL trials during which no stimulus was played. Activation was observed in the posterior portions left and right superior temporal gyri and sulci (STG, STS), including primary and secondary auditory regions. Statistical maps are overlaid on a Talairach-transformed T1-weighted anatomical scan.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969142-14C0-400B-97D5-C1D4CD5744B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BW &gt; WN contrast. (A) Region of lateral left temporal cortex exhibiting habituation effects for a between-category change in a consonant sound. (B) Event-related curves showing the time course and magnitude of fMRI activation for the conditions in the experiment. (C) Event-related curve from Zevin and McCandliss (2005) obtained from left STG showing greater activation levels for a deviant condition compared with a repeated standard.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969142-14C0-400B-97D5-C1D4CD5744B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Overt discrimination of stimuli in the fMRI experiment obtained from 8 participants a minimum 6 months after scanning. Participants heard the same 4-syllable stimulus trains as in scanning but were asked to explicitly identify whether the fourth stimulus was different from the first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2006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F969142-14C0-400B-97D5-C1D4CD5744BB}"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l12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l12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l12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l12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l124"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2084–2093, </a:t>
            </a:r>
            <a:r>
              <a:rPr lang="en-US" altLang="en-US" sz="1000">
                <a:solidFill>
                  <a:srgbClr val="333333"/>
                </a:solidFill>
                <a:hlinkClick r:id="rId3"/>
              </a:rPr>
              <a:t>https://doi.org/10.1093/cercor/bhl124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diagram of the stimulus presentation paradigm. (A) Timing of scans relative to stimulus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9915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2084–2093, </a:t>
            </a:r>
            <a:r>
              <a:rPr lang="en-US" altLang="en-US" sz="1000">
                <a:solidFill>
                  <a:srgbClr val="333333"/>
                </a:solidFill>
                <a:hlinkClick r:id="rId3"/>
              </a:rPr>
              <a:t>https://doi.org/10.1093/cercor/bhl124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Slice plan of functional scans for a representative participant. A 33-mm-thick volume was acquired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6416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2084–2093, </a:t>
            </a:r>
            <a:r>
              <a:rPr lang="en-US" altLang="en-US" sz="1000">
                <a:solidFill>
                  <a:srgbClr val="333333"/>
                </a:solidFill>
                <a:hlinkClick r:id="rId3"/>
              </a:rPr>
              <a:t>https://doi.org/10.1093/cercor/bhl124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SPCH &gt; SIL contrast: fMRI activation of the combined speech conditions (REP, BW, WN) compared with SIL trials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9568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2084–2093, </a:t>
            </a:r>
            <a:r>
              <a:rPr lang="en-US" altLang="en-US" sz="1000">
                <a:solidFill>
                  <a:srgbClr val="333333"/>
                </a:solidFill>
                <a:hlinkClick r:id="rId3"/>
              </a:rPr>
              <a:t>https://doi.org/10.1093/cercor/bhl124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BW &gt; WN contrast. (A) Region of lateral left temporal cortex exhibiting habituation effects for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9305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17, Issue 9, September 2007, Pages 2084–2093, </a:t>
            </a:r>
            <a:r>
              <a:rPr lang="en-US" altLang="en-US" sz="1000">
                <a:solidFill>
                  <a:srgbClr val="333333"/>
                </a:solidFill>
                <a:hlinkClick r:id="rId3"/>
              </a:rPr>
              <a:t>https://doi.org/10.1093/cercor/bhl124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Overt discrimination of stimuli in the fMRI experiment obtained from 8 participants a minimum 6 months after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02643"/>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Schematic diagram of the stimulus presentation paradigm. (A) Timing of scans relative to stimulus ...</vt:lpstr>
      <vt:lpstr>Figure 2. Slice plan of functional scans for a representative participant. A 33-mm-thick volume was acquired ...</vt:lpstr>
      <vt:lpstr>Figure 3. SPCH &gt; SIL contrast: fMRI activation of the combined speech conditions (REP, BW, WN) compared with SIL trials ...</vt:lpstr>
      <vt:lpstr>Figure 4. BW &gt; WN contrast. (A) Region of lateral left temporal cortex exhibiting habituation effects for a ...</vt:lpstr>
      <vt:lpstr>Figure 5. Overt discrimination of stimuli in the fMRI experiment obtained from 8 participants a minimum 6 months after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2024-04-26T01:21:32Z</dcterms:modified>
</cp:coreProperties>
</file>