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102CC-18E9-45BB-BFA7-499C594431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3F2DA-FBF3-439D-9329-9D22938B2D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classical disconnection syndromes. The pathways implicated in each syndrome are shown in red with the causal lesion in yellow. Wernicke is linked to both conduction aphasia and associative agnosia, the lesion in the former disconnecting Broca's and Wernicke's areas, the lesion in the latter disrupting the outflow of the visual cortex to other brain areas. Liepmann is linked to apraxia where the left-hand motor area is disconnected from other brain regions. Déjérine is linked to pure alexia in which the visual verbal centre is disconnected from visual areas in both hemispheres.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6C76B-1830-4723-8A7A-CD87DDE317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2224–2239, </a:t>
            </a:r>
            <a:r>
              <a:rPr lang="en-US" altLang="en-US" sz="1000">
                <a:solidFill>
                  <a:srgbClr val="333333"/>
                </a:solidFill>
                <a:hlinkClick r:id="rId3"/>
              </a:rPr>
              <a:t>https://doi.org/10.1093/brain/awh622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classical disconnection syndromes. The pathways implicated in each syndrome are shown in red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The classical disconnection syndromes. The pathways implicated in each syndrome are shown in red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2024-04-26T13:27:08Z</dcterms:modified>
</cp:coreProperties>
</file>