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7AE7A-AEBC-4617-AFD4-A8EA434631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F97A2-F5DB-4DFF-91A1-907F6FC963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HBV life cycle main steps.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1F9501-A588-4E49-8A11-F0C90F63A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r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32, Issue 8, August 2011, Pages 1122–1132,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https://doi.org/10.1093/carcin/bgr108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Schematic representation of the HBV life cycle main steps.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Schematic representation of the HBV life cycle main steps.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2024-05-01T21:45:50Z</dcterms:modified>
</cp:coreProperties>
</file>