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A665838-9721-4412-9D76-DD5301471CE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2E095E0-547A-4A3B-81CC-45918EC481F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(A) Blastomere nucleus after the first round of FISH, showing the normal amount of signals for chromosome 1 (aqua), 7 (blue), 15 (red), X (yellow) and Y (green). DNA is counterstained with DAPI. (B) Same nucleus after the second round of FISH, showing the normal amount of signals for chromosome 13 (red), 16 (aqua), 18 (blue), 21 (green) and 22 (gold). (C) Light micrograph showing good quality day 3 embryo before biopsy. (D and E) Nuclei of two blastomeres from this embryo after biopsy and the first round of FISH, showing three signals for chromosome 1 (aqua, small arrowheads). (F) Light micrograph showing the same embryo on day 5. (G) Two representative nuclei of this embryo on day 5 after the first round of FISH. All nuclei showed an extra signal for chromosome 1 (aqua). DNA is counterstained with DAPI.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European Society of Human Reproduction and Embryology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EDCCEB5-9E0A-4E84-8841-CCD2024F435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umrep/deh09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Reprod</a:t>
            </a:r>
            <a:r>
              <a:rPr lang="en-US" altLang="en-US" sz="1000">
                <a:solidFill>
                  <a:srgbClr val="333333"/>
                </a:solidFill>
              </a:rPr>
              <a:t>, Volume 19, Issue 3, March 2004, Pages 685–693, </a:t>
            </a:r>
            <a:r>
              <a:rPr lang="en-US" altLang="en-US" sz="1000">
                <a:solidFill>
                  <a:srgbClr val="333333"/>
                </a:solidFill>
                <a:hlinkClick r:id="rId3"/>
              </a:rPr>
              <a:t>https://doi.org/10.1093/humrep/deh094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(A) Blastomere nucleus after the first round of FISH, showing the normal amount of signals for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(A) Blastomere nucleus after the first round of FISH, showing the normal amount of signals for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2024-09-20T01:33:07Z</dcterms:modified>
</cp:coreProperties>
</file>