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20D8F-6C52-4160-B4E1-9A18ABEF24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A3BE23-4514-4F73-8103-602CB91A93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major data sources of the UniProt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2EB7F9-4991-494A-A1E9-52A3101B6D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D187–D191, </a:t>
            </a:r>
            <a:r>
              <a:rPr lang="en-US" altLang="en-US" sz="1000">
                <a:solidFill>
                  <a:srgbClr val="333333"/>
                </a:solidFill>
                <a:hlinkClick r:id="rId3"/>
              </a:rPr>
              <a:t>https://doi.org/10.1093/nar/gkj161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major data sources of the UniProt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major data sources of the UniProt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2024-04-27T04:35:39Z</dcterms:modified>
</cp:coreProperties>
</file>