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0BD7EB-438F-4C90-BF18-D4633DBBA2D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5C4165-0656-49C2-A3E9-389C8967127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Enrichment of candidate UGCAUG alternative splicing enhancers in the proximal downstream intron region is conserved among vertebrate species. Histograms show the frequency of UGCAUG elements at 100 nt intervals in the introns upstream and downstream of the brain-enriched exons. Top six panels represent the analysis of intron sequences for the vertebrate species indicated at the left. Note the highest abundance of UGCAUG elements is consistently within the downstream ∼400 nt (D400) region. The bottom panel shows the much lower incidence of UGCAUG elements that occurs near a group of non-tissue-specific alternative exons. Vertical axis, frequency; horizontal axis, nucleotide range relative to the alternative exon.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72431E-A5C7-459B-9339-223BFEFC7AC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Specific location of UGCAUG hexamers near individual brain-enriched exons is highly conserved evolutionarily. The figure shows all of the brain-enriched exons for which phylogenetically conserved UGCAUG elements were identified in the flanking introns. Location of hexamers is indicated by small rectangles or circles that are color coded to indicate species. Blue, human; yellow, mouse; green, rat; red, dog; brown, chicken; and black circle, Fugu. Regulated brain-enriched exons are at the center; intron sequences to the left represent upstream sequences while those to the right represent downstream sequences.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72431E-A5C7-459B-9339-223BFEFC7AC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UGCAUG hexamers are often situated within larger regions of conserved intron sequence. Local alignments of nucleotide sequences flanking several conserved UGCAUG elements are shown. Nucleotides shared among at least two species are shaded. Notably, UGCAUG hexamers are located within regions of conservation that may be several hundred nucleotides distal to the regulated exon. Numbers on the left indicate the distance of the UGCAUG element from the exon.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72431E-A5C7-459B-9339-223BFEFC7AC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Alternative splicing of brain-enriched alternative exons is conserved in mouse. Alternative splicing of brain-enriched exons was examined by RT–PCR analysis of RNA isolated from six different mouse tissues. The figure shows polyacrylamide gel analyses indicating the amplification of brain-enriched isoforms (filled arrowheads) and non-tissue-specific isoforms (open arrowheads). The identity of the alternative exons is identified above each gel. Tissues used for PCR analysis: Br, brain; H, heart; K, kidney; Li, liver; Lu, lung and Sk, skeletal muscle.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72431E-A5C7-459B-9339-223BFEFC7ACB}"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2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i210"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i210"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i210"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2, 1 January 2005, Pages 714–724, </a:t>
            </a:r>
            <a:r>
              <a:rPr lang="en-US" altLang="en-US" sz="1000">
                <a:solidFill>
                  <a:srgbClr val="333333"/>
                </a:solidFill>
                <a:hlinkClick r:id="rId3"/>
              </a:rPr>
              <a:t>https://doi.org/10.1093/nar/gki210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Enrichment of candidate UGCAUG alternative splicing enhancers in the proximal downstream intron region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08300" y="1371600"/>
            <a:ext cx="332237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2, 1 January 2005, Pages 714–724, </a:t>
            </a:r>
            <a:r>
              <a:rPr lang="en-US" altLang="en-US" sz="1000">
                <a:solidFill>
                  <a:srgbClr val="333333"/>
                </a:solidFill>
                <a:hlinkClick r:id="rId3"/>
              </a:rPr>
              <a:t>https://doi.org/10.1093/nar/gki210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Specific location of UGCAUG hexamers near individual brain-enriched exons is highly conserved evolutionarily.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90447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2, 1 January 2005, Pages 714–724, </a:t>
            </a:r>
            <a:r>
              <a:rPr lang="en-US" altLang="en-US" sz="1000">
                <a:solidFill>
                  <a:srgbClr val="333333"/>
                </a:solidFill>
                <a:hlinkClick r:id="rId3"/>
              </a:rPr>
              <a:t>https://doi.org/10.1093/nar/gki210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UGCAUG hexamers are often situated within larger regions of conserved intron sequence. Local alignments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52600" y="1371600"/>
            <a:ext cx="564432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2, 1 January 2005, Pages 714–724, </a:t>
            </a:r>
            <a:r>
              <a:rPr lang="en-US" altLang="en-US" sz="1000">
                <a:solidFill>
                  <a:srgbClr val="333333"/>
                </a:solidFill>
                <a:hlinkClick r:id="rId3"/>
              </a:rPr>
              <a:t>https://doi.org/10.1093/nar/gki210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Alternative splicing of brain-enriched alternative exons is conserved in mouse. Alternative splicing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89750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Enrichment of candidate UGCAUG alternative splicing enhancers in the proximal downstream intron region is ...</vt:lpstr>
      <vt:lpstr>Figure 2 Specific location of UGCAUG hexamers near individual brain-enriched exons is highly conserved evolutionarily. ...</vt:lpstr>
      <vt:lpstr>Figure 3 UGCAUG hexamers are often situated within larger regions of conserved intron sequence. Local alignments of ...</vt:lpstr>
      <vt:lpstr>Figure 4 Alternative splicing of brain-enriched alternative exons is conserved in mouse. Alternative splicing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2024-04-27T03:07:48Z</dcterms:modified>
</cp:coreProperties>
</file>