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D14F33-8D73-4315-BB7F-CC64521335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9F6117-4D0A-4B02-993F-2180371E0D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51-year-old male with non-ST-segment elevation myocardial infarction was treated with implantation of a bare-metal stent. Six months later, the patient complained of exertional Canadian Cardiovascular Class II angina. Single-photon emission computed tomography showed an inferior perfusion defect after exercise. Optical coherence tomography showed severe restenosis of the stent, with predominantly homogeneous density, compatible with fibrous tissue, low peri-strut density, and rich microvasculature around the struts. The point of minimum lumen area (MLA) was 2.02 mm2. (B) Fractional flow reserve, however, was 1.0 at basal conditions and 0.82 after maximal vasodilation. The optimal treatment of this case remains controversial.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A70386-87E2-43A5-A973-E7DCB949EC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hjci/jes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Cardiovasc Imaging</a:t>
            </a:r>
            <a:r>
              <a:rPr lang="en-US" altLang="en-US" sz="1000">
                <a:solidFill>
                  <a:srgbClr val="333333"/>
                </a:solidFill>
              </a:rPr>
              <a:t>, Volume 13, Issue 5, May 2012, Pages 370–384, </a:t>
            </a:r>
            <a:r>
              <a:rPr lang="en-US" altLang="en-US" sz="1000">
                <a:solidFill>
                  <a:srgbClr val="333333"/>
                </a:solidFill>
                <a:hlinkClick r:id="rId3"/>
              </a:rPr>
              <a:t>https://doi.org/10.1093/ehjci/jes025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51-year-old male with non-ST-segment elevation myocardial infarction was treated with implantation of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51-year-old male with non-ST-segment elevation myocardial infarction was treated with implantation of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2024-04-26T10:27:28Z</dcterms:modified>
</cp:coreProperties>
</file>