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FC3442-0DB0-4B6F-9F37-4DE89E7E750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4777729-7CB8-48F2-87A7-0885F380945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Expression analysis of LHX3 and SOX2 in the inner ear during human embryonic development. (A) LHX3 transcripts were detected in defined regions of the vestibular sensory epithelium at CS20 and maintained during fetal stages of human development as shown in coronal (CS20 and CS23) and sagittal (F2) sections. No expression of LHX3 was detected prior to CS20. (B) Serial sagittal sections of the vestibular sensory epithelium at fetal stage F1 showing overlapping expression of LHX3, as shown by in situ hybridization, and SOX2 protein as shown by immunohistochemistry. ATOH1 transcripts, an essential marker of auditory sensory hair cell differentiation, were also detected within this overlapping domain. (C) Sagittal sections showing expression of SOX2 mRNA and protein in the dorsal region of the developing cochlear duct at CS16 and within distinct regions of the cochlea as shown by transverse sections at later stages. cd, cochlea duct; Co, cochlea. Scale bars 300 µm (A), 100 µm (B, C).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14F025-8653-4FB1-B29E-E9E09CC6E89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11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14, 15 July 2008, Pages 2150–2159, </a:t>
            </a:r>
            <a:r>
              <a:rPr lang="en-US" altLang="en-US" sz="1000">
                <a:solidFill>
                  <a:srgbClr val="333333"/>
                </a:solidFill>
                <a:hlinkClick r:id="rId3"/>
              </a:rPr>
              <a:t>https://doi.org/10.1093/hmg/ddn114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Expression analysis of LHX3 and SOX2 in the inner ear during human embryonic development. (A) LHX3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Expression analysis of LHX3 and SOX2 in the inner ear during human embryonic development. (A) LHX3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2024-04-26T01:17:26Z</dcterms:modified>
</cp:coreProperties>
</file>