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EBA12C-459B-479D-BF84-99F140FB58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77802C-F1B6-4D65-8D39-C03D415D33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6D66B8-B56A-4B5C-B237-4EED6C810B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2024-04-26T16:48:37Z</dcterms:modified>
</cp:coreProperties>
</file>