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06747-C705-4F7F-8C5B-88F6A58668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B560BC-363C-4259-92A7-59771165B9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Time course of stimulus presentation and of the magnetic stimulation for both MI and VI tasks. (B) Stimuli used for each task. Upper box: right and left hand posture. Lower box: canonical and mirror letters.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76B18A-D92F-42C2-8F81-A38B53714C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2298–2307,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Time course of stimulus presentation and of the magnetic stimulation for both MI and VI tasks.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Time course of stimulus presentation and of the magnetic stimulation for both MI and VI tasks.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2024-04-26T14:54:43Z</dcterms:modified>
</cp:coreProperties>
</file>