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957011-47CB-42FE-962E-F7A2DCB7CD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43D760-1FB6-4975-8085-73D77192AA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ZBTB24 and CDCA7 mRNA levels in two ICF2 families. qRT-PCR analysis of ZBTB24 and CDCA7 mRNA levels in ICF2 patient-derived fibroblasts (Rf1461) and T-cells (Rf1449). Both patients are homozygous for ZBTB24 nonsense mutations. Error bars = SEM from three technical replicates.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FB4B10-6703-428E-A125-912B3377A7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18, 15 September 2016, Pages 4041–4051,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ZBTB24 and CDCA7 mRNA levels in two ICF2 families. qRT-PCR analysis of ZBTB24 and CDCA7 mRNA levels in ICF2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ZBTB24 and CDCA7 mRNA levels in two ICF2 families. qRT-PCR analysis of ZBTB24 and CDCA7 mRNA levels in ICF2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2024-04-26T15:24:19Z</dcterms:modified>
</cp:coreProperties>
</file>