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F241E-140E-4345-AA4E-7668BD34A2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E8D66-55B9-42C9-9192-D3A0C7DE62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CA2E8-B569-460F-96B7-CB3BC7535A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2024-04-26T02:37:09Z</dcterms:modified>
</cp:coreProperties>
</file>