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A664E9-A569-41C2-859D-4D0E187449D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116322D-4515-4BD2-AC82-36616559CE2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Results of the whole-brain analysis identifying regions that exhibit a significant interaction between group and the contrast alcohol pictures–neutral pictures. The overlaid statistical map shows positive t-values larger than 1.99 (P &lt; 0.05) in red reflecting increased contrast differences in the heavy drinker group. The map is overlaid on a transversal cut of a 3D brain mesh derived from Talairach-transformed structural MRI images of a representative participant.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7401E74-FC29-4928-B4DE-65B6841060C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Heavy and light drinkers’ mean beta values (general linear model parameter estimates) for alcohol and neutral pictures in the ventral striatum and left and right insula.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7401E74-FC29-4928-B4DE-65B6841060C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Transversal view of regions showing a significant interaction between group and the contrast concern–neutral pictures. Blue colors indicate negative t-values (P &lt; 0.05) reflecting reduced contrast differences for heavy drinkers.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7401E74-FC29-4928-B4DE-65B6841060C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beta values for concern and neutral pictures in the inferior frontal gyrus and precentral gyrus.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7401E74-FC29-4928-B4DE-65B6841060C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Coronal (left) and transversal (right) views of areas exhibiting a significant interaction between group and the contrast positive (food)–neutral pictures. Negative t-values (P &lt; 0.05) are plotted in blue and indicate that heavy drinkers show reversed contrast differences.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7401E74-FC29-4928-B4DE-65B6841060C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beta values for positive and neutral pictures in statistically significant regions (inferior parietal cortex, cingulate cortex).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7401E74-FC29-4928-B4DE-65B6841060C2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Top panel: Participants’ (HD, heavy drinkers; LD, light drinkers) beta difference values for those contrasts and activated clusters that linear discriminant function analysis identified as being most predictive of group status (IFG, right inferior frontal gyrus; left Ins, left insula; VS, left ventral striatum). Bottom panel: When the 3 activation patterns are combined into a 2D motivational space, the 2 groups (crosses, light drinkers; triangles, heavy drinkers) can be perfectly separated. x-axis: mean beta difference for alcohol minus neutral cues averaged across left ventral striatum and left insula, y-axis: beta difference for concern-related minus neutral pictures in the right inferior frontal gyrus.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7401E74-FC29-4928-B4DE-65B6841060C2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q2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q2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q2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q2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q2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q2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cercor/bhq2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21, Issue 6, June 2011, Pages 1408–1415,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https://doi.org/10.1093/cercor/bhq220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Results of the whole-brain analysis identifying regions that exhibit a significant interaction between group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1371600"/>
            <a:ext cx="514504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21, Issue 6, June 2011, Pages 1408–1415,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https://doi.org/10.1093/cercor/bhq220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Heavy and light drinkers’ mean beta values (general linear model parameter estimates) for alcohol and neutral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689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21, Issue 6, June 2011, Pages 1408–1415,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https://doi.org/10.1093/cercor/bhq220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Transversal view of regions showing a significant interaction between group and the contrast concern–neutral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5213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21, Issue 6, June 2011, Pages 1408–1415,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https://doi.org/10.1093/cercor/bhq220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Mean beta values for concern and neutral pictures in the inferior frontal gyrus and precentral gyrus.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250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21, Issue 6, June 2011, Pages 1408–1415,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https://doi.org/10.1093/cercor/bhq220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Coronal (left) and transversal (right) views of areas exhibiting a significant interaction between group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5213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21, Issue 6, June 2011, Pages 1408–1415,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https://doi.org/10.1093/cercor/bhq220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Mean beta values for positive and neutral pictures in statistically significant regions (inferior parietal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151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21, Issue 6, June 2011, Pages 1408–1415,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https://doi.org/10.1093/cercor/bhq220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Top panel: Participants’ (HD, heavy drinkers; LD, light drinkers) beta difference values for those contrasts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09800" y="1371600"/>
            <a:ext cx="47155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Results of the whole-brain analysis identifying regions that exhibit a significant interaction between group ...</vt:lpstr>
      <vt:lpstr>Figure 2. Heavy and light drinkers’ mean beta values (general linear model parameter estimates) for alcohol and neutral ...</vt:lpstr>
      <vt:lpstr>Figure 3. Transversal view of regions showing a significant interaction between group and the contrast concern–neutral ...</vt:lpstr>
      <vt:lpstr>Figure 4. Mean beta values for concern and neutral pictures in the inferior frontal gyrus and precentral gyrus.
</vt:lpstr>
      <vt:lpstr>Figure 5. Coronal (left) and transversal (right) views of areas exhibiting a significant interaction between group and ...</vt:lpstr>
      <vt:lpstr>Figure 6. Mean beta values for positive and neutral pictures in statistically significant regions (inferior parietal ...</vt:lpstr>
      <vt:lpstr>Figure 7. Top panel: Participants’ (HD, heavy drinkers; LD, light drinkers) beta difference values for those contrasts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2024-04-26T01:39:44Z</dcterms:modified>
</cp:coreProperties>
</file>