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43963-414B-447C-BB2D-112E8C57BB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68CE3-1D04-4565-B63F-3DF1F9C43D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5. High magnification photomicrographs showing the detection in layers II–III of prelimbic and cingulate areas of 5-HT3 receptor mRNA using 33P-labeled oligonucleotides (silver grains) in GABAergic cells, visualized by hybridization with Dig-labeled oligonucleotides complementary to GAD mRNA (dark precipitate). (A, C) Bright-field photomicrographs showing the presence of several double-labeled cells (red arrowheads) as well as GABAergic cells not expressing the 5-HT3 receptor (black arrowheads) in the infralimbic (A) and prelimbic (C) areas. (B) Dark-field photomicrograph showing three double-labeled cells with a very dense labeling of the 5-HT3 receptor transcript (silver grains are seen as yellowish dots) in the dorsal anterior cingulate area. Scale bar = 20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B3413-D7A2-4D2E-A668-540818EC1B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1365–1375,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5. High magnification photomicrographs showing the detection in layers II–III of prelimbic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5. High magnification photomicrographs showing the detection in layers II–III of prelimbic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2024-04-26T02:50:56Z</dcterms:modified>
</cp:coreProperties>
</file>