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92C28-F22B-4034-9F2E-5BD4E07FE9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0BF2A-0680-4FF8-B0A1-66B818708A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Experimental set-up during HFS. (A) Top: stimulation intensity was normalized by placing the stimulation electrode 50 μm from the patched pyramidal neuron (PY) and by adjusting the intensity of stimulation to yield an eIPSC of 2–3 times the size of the average sIPSC amplitude. Bottom: the electrode was then moved to a location &lt;5 μm from the patched soma and recording was initiated. (B) Stimulation consisted of a train of 40 pulses, each of 50 µs duration, in 0.8 s (50 Hz). eIPSCs were recorded and followed by measurement of sIPSCs 5 s after the last eIPSC of each HFS train.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C2156E-C98B-4017-ABEB-EEB4741551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2522–2532, </a:t>
            </a:r>
            <a:r>
              <a:rPr lang="en-US" altLang="en-US" sz="1000">
                <a:solidFill>
                  <a:srgbClr val="333333"/>
                </a:solidFill>
                <a:hlinkClick r:id="rId3"/>
              </a:rPr>
              <a:t>https://doi.org/10.1093/cercor/bht109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Experimental set-up during HFS. (A) Top: stimulation intensity was normalized by placing the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Experimental set-up during HFS. (A) Top: stimulation intensity was normalized by placing the stimulation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2024-04-26T14:16:46Z</dcterms:modified>
</cp:coreProperties>
</file>