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8FEA9F-85D3-456D-8095-EDC121B6E4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E2CBC1-AEEF-4647-82F4-93524BAB5B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392BF9-3098-4587-BC78-AE09A6648E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2024-04-26T16:46:55Z</dcterms:modified>
</cp:coreProperties>
</file>