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26C57F-49D6-48F1-8C05-EB12BD34DB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51F1C8-56BE-44FB-A80E-DB1616AB1D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26F4B45-3E78-4D33-9AA0-5EA0299AE18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r31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22, Issue 9, September 2011, Pages 1973–1980,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https://doi.org/10.1093/annonc/mdr313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73735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2024-04-27T04:00:54Z</dcterms:modified>
</cp:coreProperties>
</file>