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A89060-4F7D-4E56-8827-6180C65E56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BEAF0C-6C52-42DE-B1FF-2CEABF0324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908734-DCE6-4F20-B7C9-EAF0F82761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2024-04-27T00:49:56Z</dcterms:modified>
</cp:coreProperties>
</file>