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58D82D-7AA6-4677-898C-32DADD1904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9D1F5E-DFE3-4645-A090-C35D23D475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of studies selection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08CC20-3C5E-48D5-B508-B89270D3CE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s1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14, Issue 11, November 2012, Pages 1602–1607,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https://doi.org/10.1093/europace/eus168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Flow diagram of studies selection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Flow diagram of studies selection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2024-04-26T20:15:07Z</dcterms:modified>
</cp:coreProperties>
</file>