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09F0E6-DD99-48DF-8FEA-1D7832C4283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4AEB36-52D8-4F10-AAE3-67E45D648DC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Extent of the hippocampal lesion in 1 representative monkey (H3). The intended lesion (gray shaded region) is shown in the central column on coronal sections from a standard rhesus monkey brain. Images taken from corresponding levels from a T2-weighted MR scan obtained 4 days after surgery and from a T1-weighted scan obtained 16 months after surgery for monkey H3 are shown in the left and right columns, respectively. The hypersignal (white) in the region of the hippocampus in the T2-weighted images (left column) shows the region in which the NMDA injections were made. Postoperative shrinkage of the hippocampus and ensuing enlargement of the adjacent portion of the ventricle are evident in the T1-weighted images (right column). The numerals indicate the distance in millimeters from the interaural plane (0).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2006.</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6F5D3D-B84D-4132-BEC0-53103EEBE71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108–115, </a:t>
            </a:r>
            <a:r>
              <a:rPr lang="en-US" altLang="en-US" sz="1000">
                <a:solidFill>
                  <a:srgbClr val="333333"/>
                </a:solidFill>
                <a:hlinkClick r:id="rId3"/>
              </a:rPr>
              <a:t>https://doi.org/10.1093/cercor/bhj128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Extent of the hippocampal lesion in 1 representative monkey (H3). The intended lesion (gray shaded region)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Extent of the hippocampal lesion in 1 representative monkey (H3). The intended lesion (gray shaded region)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2024-04-27T01:02:48Z</dcterms:modified>
</cp:coreProperties>
</file>