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3A4AD-695B-49D6-A3E1-93C8F0BEF7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F3578-98A8-4119-B97D-F7A13D9C6F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42071-5F1B-4557-BB4F-80D8E62858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2024-05-01T21:51:51Z</dcterms:modified>
</cp:coreProperties>
</file>