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61AD5-BF6B-49A0-9ACA-8FB2DA6C6F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47001-EA11-44B6-B47A-9E3AFE3C5D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Mouse and human insulin-like growth factor binding protein 3 (IGFBP3) promoter sequence and analyses of IGFBP3 and MeCP2 in brains. (A) Within -500 bp from exon 1, there are CG-rich regions and TATA box (underlines). Black letters indicate a mouse sequence (AL607124) and gray a human sequence (M35878). (B) Chromatin immunoprecipitation reaction reveals anti-MeCP2 antibody binding samples (+) and unbinding samples (−) of both HeLa cells, and mouse brain is positive. (C) Reverse transcriptase-polymerase chain reaction (PCR) shows IGFBP3 mRNA of mouse brains developmentally. (D) Real-time PCR shows IGFBP3 of mecp2−/y mice significantly increased compared with that of wild-type mice at age postnatal day 28. In mecp2+/− brain, IGFBP3 and BDNF expression also increased more than those of wild-type mice; however, there were no significant differences. The y axis indicates each gene expression ratio against β-actin as a standard. HG, genomic DNA of HeLa cells; dw, distilled water; M, molecular weight marker; m.ctx, mouse cerebral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34FC5-F002-4DE0-9522-5BE98FE8C1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302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2, February 2007, Pages 117–123,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https://doi.org/10.1097/nen.0b013e3180302078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Mouse and human insulin-like growth factor binding protein 3 (IGFBP3) promoter sequence and analyses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Mouse and human insulin-like growth factor binding protein 3 (IGFBP3) promoter sequence and analyses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2024-04-27T04:45:39Z</dcterms:modified>
</cp:coreProperties>
</file>