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F00F4A8-D1B9-4C76-9C38-9F0DE0BF9555}"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10590F1-B9A2-4EEB-A4AB-EF60B3FB79D2}"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Participants' ratings on the fluidity (left) and meaning (right) of the face motion as a function of the frame rate of the video stimuli (3, 4, 5, 6, 7, 9, 12.5, and 25 Hz) and the frame order (ordered or scrambled). Error bars represent standard errors of the mean across participants.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Press.This is an Open Access article distributed under the terms of the Creative Commons Attribution Non-Commercial License (http://creativecommons.org/licenses/by-nc/2.5),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12B69D9-42B8-474B-BA53-2D729E80E220}"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s106"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23, Issue 5, May 2013, Pages 1167–1178, </a:t>
            </a:r>
            <a:r>
              <a:rPr lang="en-US" altLang="en-US" sz="1000">
                <a:solidFill>
                  <a:srgbClr val="333333"/>
                </a:solidFill>
                <a:hlinkClick r:id="rId3"/>
              </a:rPr>
              <a:t>https://doi.org/10.1093/cercor/bhs106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Participants' ratings on the fluidity (left) and meaning (right) of the face motion as a function of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Participants' ratings on the fluidity (left) and meaning (right) of the face motion as a function of the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2024-09-20T20:18:37Z</dcterms:modified>
</cp:coreProperties>
</file>